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838842178" r:id="rId5"/>
    <p:sldId id="292" r:id="rId6"/>
    <p:sldId id="291" r:id="rId7"/>
    <p:sldId id="272" r:id="rId8"/>
    <p:sldId id="297" r:id="rId9"/>
    <p:sldId id="277" r:id="rId10"/>
    <p:sldId id="286" r:id="rId11"/>
    <p:sldId id="838842180" r:id="rId12"/>
    <p:sldId id="263" r:id="rId13"/>
    <p:sldId id="264" r:id="rId14"/>
    <p:sldId id="838842181" r:id="rId15"/>
    <p:sldId id="838842182" r:id="rId16"/>
    <p:sldId id="838842184" r:id="rId17"/>
    <p:sldId id="258" r:id="rId18"/>
    <p:sldId id="278" r:id="rId19"/>
    <p:sldId id="287" r:id="rId20"/>
    <p:sldId id="279" r:id="rId21"/>
    <p:sldId id="290" r:id="rId22"/>
    <p:sldId id="268" r:id="rId23"/>
    <p:sldId id="288" r:id="rId24"/>
    <p:sldId id="282" r:id="rId25"/>
    <p:sldId id="271" r:id="rId26"/>
    <p:sldId id="260" r:id="rId27"/>
    <p:sldId id="283" r:id="rId28"/>
    <p:sldId id="294" r:id="rId29"/>
    <p:sldId id="838842179" r:id="rId30"/>
    <p:sldId id="295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909333-3B1A-499D-A114-32C56A24E473}" v="7" dt="2023-02-23T08:52:58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5806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esús Moral Parlón" userId="7a09c750-a679-4b5c-a404-5c150083fcee" providerId="ADAL" clId="{95909333-3B1A-499D-A114-32C56A24E473}"/>
    <pc:docChg chg="undo redo custSel modSld">
      <pc:chgData name="Francisco Jesús Moral Parlón" userId="7a09c750-a679-4b5c-a404-5c150083fcee" providerId="ADAL" clId="{95909333-3B1A-499D-A114-32C56A24E473}" dt="2023-02-24T16:03:44.912" v="276"/>
      <pc:docMkLst>
        <pc:docMk/>
      </pc:docMkLst>
      <pc:sldChg chg="modSp mod">
        <pc:chgData name="Francisco Jesús Moral Parlón" userId="7a09c750-a679-4b5c-a404-5c150083fcee" providerId="ADAL" clId="{95909333-3B1A-499D-A114-32C56A24E473}" dt="2023-02-23T08:36:26.590" v="135" actId="20577"/>
        <pc:sldMkLst>
          <pc:docMk/>
          <pc:sldMk cId="707789176" sldId="258"/>
        </pc:sldMkLst>
        <pc:spChg chg="mod">
          <ac:chgData name="Francisco Jesús Moral Parlón" userId="7a09c750-a679-4b5c-a404-5c150083fcee" providerId="ADAL" clId="{95909333-3B1A-499D-A114-32C56A24E473}" dt="2023-02-23T08:36:26.590" v="135" actId="20577"/>
          <ac:spMkLst>
            <pc:docMk/>
            <pc:sldMk cId="707789176" sldId="258"/>
            <ac:spMk id="2" creationId="{A29DE7F2-E890-4744-88DD-A75F5E300513}"/>
          </ac:spMkLst>
        </pc:spChg>
      </pc:sldChg>
      <pc:sldChg chg="modSp mod">
        <pc:chgData name="Francisco Jesús Moral Parlón" userId="7a09c750-a679-4b5c-a404-5c150083fcee" providerId="ADAL" clId="{95909333-3B1A-499D-A114-32C56A24E473}" dt="2023-02-24T16:03:44.912" v="276"/>
        <pc:sldMkLst>
          <pc:docMk/>
          <pc:sldMk cId="920173932" sldId="275"/>
        </pc:sldMkLst>
        <pc:spChg chg="mod">
          <ac:chgData name="Francisco Jesús Moral Parlón" userId="7a09c750-a679-4b5c-a404-5c150083fcee" providerId="ADAL" clId="{95909333-3B1A-499D-A114-32C56A24E473}" dt="2023-02-24T16:03:44.912" v="276"/>
          <ac:spMkLst>
            <pc:docMk/>
            <pc:sldMk cId="920173932" sldId="275"/>
            <ac:spMk id="3" creationId="{E14BBEAF-B516-45F4-9EF6-A9F65111580F}"/>
          </ac:spMkLst>
        </pc:spChg>
      </pc:sldChg>
      <pc:sldChg chg="modSp mod">
        <pc:chgData name="Francisco Jesús Moral Parlón" userId="7a09c750-a679-4b5c-a404-5c150083fcee" providerId="ADAL" clId="{95909333-3B1A-499D-A114-32C56A24E473}" dt="2023-02-23T08:54:54.418" v="201" actId="20577"/>
        <pc:sldMkLst>
          <pc:docMk/>
          <pc:sldMk cId="2243494996" sldId="277"/>
        </pc:sldMkLst>
        <pc:spChg chg="mod">
          <ac:chgData name="Francisco Jesús Moral Parlón" userId="7a09c750-a679-4b5c-a404-5c150083fcee" providerId="ADAL" clId="{95909333-3B1A-499D-A114-32C56A24E473}" dt="2023-02-23T08:54:54.418" v="201" actId="20577"/>
          <ac:spMkLst>
            <pc:docMk/>
            <pc:sldMk cId="2243494996" sldId="277"/>
            <ac:spMk id="3" creationId="{35E3EA69-4E0E-41BD-8095-A124225A2647}"/>
          </ac:spMkLst>
        </pc:spChg>
      </pc:sldChg>
      <pc:sldChg chg="addSp modSp mod">
        <pc:chgData name="Francisco Jesús Moral Parlón" userId="7a09c750-a679-4b5c-a404-5c150083fcee" providerId="ADAL" clId="{95909333-3B1A-499D-A114-32C56A24E473}" dt="2023-02-23T08:53:33.988" v="196" actId="20577"/>
        <pc:sldMkLst>
          <pc:docMk/>
          <pc:sldMk cId="1237034521" sldId="291"/>
        </pc:sldMkLst>
        <pc:spChg chg="add mod">
          <ac:chgData name="Francisco Jesús Moral Parlón" userId="7a09c750-a679-4b5c-a404-5c150083fcee" providerId="ADAL" clId="{95909333-3B1A-499D-A114-32C56A24E473}" dt="2023-02-23T08:53:08.130" v="162" actId="6549"/>
          <ac:spMkLst>
            <pc:docMk/>
            <pc:sldMk cId="1237034521" sldId="291"/>
            <ac:spMk id="2" creationId="{9E3BF6C5-FA21-11A8-160A-2DB185EE1B35}"/>
          </ac:spMkLst>
        </pc:spChg>
        <pc:spChg chg="mod">
          <ac:chgData name="Francisco Jesús Moral Parlón" userId="7a09c750-a679-4b5c-a404-5c150083fcee" providerId="ADAL" clId="{95909333-3B1A-499D-A114-32C56A24E473}" dt="2023-02-23T08:53:33.988" v="196" actId="20577"/>
          <ac:spMkLst>
            <pc:docMk/>
            <pc:sldMk cId="1237034521" sldId="291"/>
            <ac:spMk id="5" creationId="{3C85688C-6F17-4E7D-B527-9A718C6967A0}"/>
          </ac:spMkLst>
        </pc:spChg>
        <pc:spChg chg="mod">
          <ac:chgData name="Francisco Jesús Moral Parlón" userId="7a09c750-a679-4b5c-a404-5c150083fcee" providerId="ADAL" clId="{95909333-3B1A-499D-A114-32C56A24E473}" dt="2023-02-23T08:51:58.619" v="144" actId="20577"/>
          <ac:spMkLst>
            <pc:docMk/>
            <pc:sldMk cId="1237034521" sldId="291"/>
            <ac:spMk id="7" creationId="{3883670F-8E96-4D90-8A8D-FE5A51A497DE}"/>
          </ac:spMkLst>
        </pc:spChg>
        <pc:picChg chg="add mod">
          <ac:chgData name="Francisco Jesús Moral Parlón" userId="7a09c750-a679-4b5c-a404-5c150083fcee" providerId="ADAL" clId="{95909333-3B1A-499D-A114-32C56A24E473}" dt="2023-02-23T08:52:58.225" v="157" actId="1076"/>
          <ac:picMkLst>
            <pc:docMk/>
            <pc:sldMk cId="1237034521" sldId="291"/>
            <ac:picMk id="1026" creationId="{C89ACC34-F2F0-6B42-1DE8-A3A3AD63E7EB}"/>
          </ac:picMkLst>
        </pc:picChg>
      </pc:sldChg>
      <pc:sldChg chg="modSp mod">
        <pc:chgData name="Francisco Jesús Moral Parlón" userId="7a09c750-a679-4b5c-a404-5c150083fcee" providerId="ADAL" clId="{95909333-3B1A-499D-A114-32C56A24E473}" dt="2023-02-23T11:13:53.275" v="270" actId="20577"/>
        <pc:sldMkLst>
          <pc:docMk/>
          <pc:sldMk cId="487058699" sldId="838842182"/>
        </pc:sldMkLst>
        <pc:spChg chg="mod">
          <ac:chgData name="Francisco Jesús Moral Parlón" userId="7a09c750-a679-4b5c-a404-5c150083fcee" providerId="ADAL" clId="{95909333-3B1A-499D-A114-32C56A24E473}" dt="2023-02-23T11:13:53.275" v="270" actId="20577"/>
          <ac:spMkLst>
            <pc:docMk/>
            <pc:sldMk cId="487058699" sldId="838842182"/>
            <ac:spMk id="3" creationId="{033634FE-ADF0-4BC3-A0A9-447EA9DD096B}"/>
          </ac:spMkLst>
        </pc:spChg>
      </pc:sldChg>
      <pc:sldChg chg="modSp mod">
        <pc:chgData name="Francisco Jesús Moral Parlón" userId="7a09c750-a679-4b5c-a404-5c150083fcee" providerId="ADAL" clId="{95909333-3B1A-499D-A114-32C56A24E473}" dt="2023-02-23T08:33:08.372" v="132" actId="27636"/>
        <pc:sldMkLst>
          <pc:docMk/>
          <pc:sldMk cId="4261904106" sldId="838842184"/>
        </pc:sldMkLst>
        <pc:spChg chg="mod">
          <ac:chgData name="Francisco Jesús Moral Parlón" userId="7a09c750-a679-4b5c-a404-5c150083fcee" providerId="ADAL" clId="{95909333-3B1A-499D-A114-32C56A24E473}" dt="2023-02-23T08:33:08.372" v="132" actId="27636"/>
          <ac:spMkLst>
            <pc:docMk/>
            <pc:sldMk cId="4261904106" sldId="838842184"/>
            <ac:spMk id="3" creationId="{033634FE-ADF0-4BC3-A0A9-447EA9DD096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8.sv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4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#GPPB2023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683491" y="5869852"/>
            <a:ext cx="917357" cy="9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reactjs.org/" TargetMode="External"/><Relationship Id="rId2" Type="http://schemas.openxmlformats.org/officeDocument/2006/relationships/hyperlink" Target="https://learn.microsoft.com/es-es/power-apps/developer/component-framework/overview" TargetMode="Externa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DEF7-6E6C-83CA-5F96-445FCEE5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2E8BE-65BF-4D55-AC85-1F683A8EF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371078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Duración de las sesiones: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Los workshops serán de 2 horas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Las sesiones serán de 50 minutos aprox., ya hemos dejado luego 10 minutos para cambiar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No eliminar la primera </a:t>
            </a:r>
            <a:r>
              <a:rPr lang="es-ES" sz="2000" dirty="0" err="1"/>
              <a:t>slide</a:t>
            </a:r>
            <a:r>
              <a:rPr lang="es-ES" sz="2000" dirty="0"/>
              <a:t> (portada), ni las de sponsors (acordaos de agradecerles el apoyo), ni la del QR del final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Hay dos </a:t>
            </a:r>
            <a:r>
              <a:rPr lang="es-ES" sz="2000" dirty="0" err="1"/>
              <a:t>slides</a:t>
            </a:r>
            <a:r>
              <a:rPr lang="es-ES" sz="2000" dirty="0"/>
              <a:t> para presentarte, elegid la que más os guste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Para el resto, sentiros libres, siempre respetando el diseño del </a:t>
            </a:r>
            <a:r>
              <a:rPr lang="es-ES" sz="2000" dirty="0" err="1"/>
              <a:t>GPPB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Esta </a:t>
            </a:r>
            <a:r>
              <a:rPr lang="es-ES" sz="2000" dirty="0" err="1"/>
              <a:t>slide</a:t>
            </a:r>
            <a:r>
              <a:rPr lang="es-ES" sz="2000" dirty="0"/>
              <a:t>, ocultadla o eliminadla</a:t>
            </a:r>
          </a:p>
        </p:txBody>
      </p:sp>
    </p:spTree>
    <p:extLst>
      <p:ext uri="{BB962C8B-B14F-4D97-AF65-F5344CB8AC3E}">
        <p14:creationId xmlns:p14="http://schemas.microsoft.com/office/powerpoint/2010/main" val="10289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pcfs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3195873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>
                <a:solidFill>
                  <a:srgbClr val="582156"/>
                </a:solidFill>
              </a:rPr>
              <a:t>En función del tipo de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>
                <a:solidFill>
                  <a:srgbClr val="582156"/>
                </a:solidFill>
              </a:rPr>
              <a:t>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>
                <a:solidFill>
                  <a:srgbClr val="582156"/>
                </a:solidFill>
              </a:rPr>
              <a:t>DataSet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2F70CA-D63E-1C3F-9FFD-16E4667EE72C}"/>
              </a:ext>
            </a:extLst>
          </p:cNvPr>
          <p:cNvSpPr txBox="1">
            <a:spLocks/>
          </p:cNvSpPr>
          <p:nvPr/>
        </p:nvSpPr>
        <p:spPr>
          <a:xfrm>
            <a:off x="4314825" y="2221992"/>
            <a:ext cx="3195873" cy="3840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err="1">
                <a:solidFill>
                  <a:srgbClr val="582156"/>
                </a:solidFill>
              </a:rPr>
              <a:t>En</a:t>
            </a:r>
            <a:r>
              <a:rPr lang="en-ZA" dirty="0">
                <a:solidFill>
                  <a:srgbClr val="582156"/>
                </a:solidFill>
              </a:rPr>
              <a:t> </a:t>
            </a:r>
            <a:r>
              <a:rPr lang="en-ZA" dirty="0" err="1">
                <a:solidFill>
                  <a:srgbClr val="582156"/>
                </a:solidFill>
              </a:rPr>
              <a:t>función</a:t>
            </a:r>
            <a:r>
              <a:rPr lang="en-ZA" dirty="0">
                <a:solidFill>
                  <a:srgbClr val="582156"/>
                </a:solidFill>
              </a:rPr>
              <a:t> del </a:t>
            </a:r>
            <a:r>
              <a:rPr lang="en-ZA" dirty="0" err="1">
                <a:solidFill>
                  <a:srgbClr val="582156"/>
                </a:solidFill>
              </a:rPr>
              <a:t>tipo</a:t>
            </a:r>
            <a:r>
              <a:rPr lang="en-ZA" dirty="0">
                <a:solidFill>
                  <a:srgbClr val="582156"/>
                </a:solidFill>
              </a:rPr>
              <a:t> de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>
                <a:solidFill>
                  <a:srgbClr val="582156"/>
                </a:solidFill>
              </a:rPr>
              <a:t>Estándar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>
                <a:solidFill>
                  <a:srgbClr val="582156"/>
                </a:solidFill>
              </a:rPr>
              <a:t>Virtual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 err="1"/>
              <a:t>Ventajas</a:t>
            </a:r>
            <a:r>
              <a:rPr lang="en-US" dirty="0"/>
              <a:t> de usar </a:t>
            </a:r>
            <a:r>
              <a:rPr lang="en-US" dirty="0" err="1"/>
              <a:t>pcfs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582156"/>
                </a:solidFill>
              </a:rPr>
              <a:t>Acceso a través de la </a:t>
            </a:r>
            <a:r>
              <a:rPr lang="es-ES" dirty="0" err="1">
                <a:solidFill>
                  <a:srgbClr val="582156"/>
                </a:solidFill>
              </a:rPr>
              <a:t>webAPI</a:t>
            </a:r>
            <a:r>
              <a:rPr lang="es-ES" dirty="0">
                <a:solidFill>
                  <a:srgbClr val="582156"/>
                </a:solidFill>
              </a:rPr>
              <a:t>, los métodos de utilidades y formato de datos, las características del dispositivo como la cámara, la ubicación y el micrófono, junto con elementos de experiencia de usuario fáciles de invocar, como diálogos, búsquedas y representación de página completa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582156"/>
                </a:solidFill>
              </a:rPr>
              <a:t>Soporte para prácticas web modernas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582156"/>
                </a:solidFill>
              </a:rPr>
              <a:t>Optimizado para el rendimiento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582156"/>
                </a:solidFill>
              </a:rPr>
              <a:t>Reusabilidad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582156"/>
                </a:solidFill>
              </a:rPr>
              <a:t>Capacidad de agrupar todos los archivos en un único archivo de solución.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89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 err="1"/>
              <a:t>Limitaciones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rgbClr val="582156"/>
                </a:solidFill>
              </a:rPr>
              <a:t>No temenos </a:t>
            </a:r>
            <a:r>
              <a:rPr lang="en-ZA" dirty="0" err="1">
                <a:solidFill>
                  <a:srgbClr val="582156"/>
                </a:solidFill>
              </a:rPr>
              <a:t>FormContext</a:t>
            </a:r>
            <a:endParaRPr lang="en-ZA" dirty="0">
              <a:solidFill>
                <a:srgbClr val="58215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>
                <a:solidFill>
                  <a:srgbClr val="582156"/>
                </a:solidFill>
              </a:rPr>
              <a:t>OJO con el uso del Xrm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>
                <a:solidFill>
                  <a:srgbClr val="582156"/>
                </a:solidFill>
              </a:rPr>
              <a:t>Web API no está disponible (de momento) en las Canvas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>
                <a:solidFill>
                  <a:srgbClr val="582156"/>
                </a:solidFill>
              </a:rPr>
              <a:t>Los PCFs de tipo DataSet no funcionan bien en modo Offline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58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de un </a:t>
            </a:r>
            <a:r>
              <a:rPr lang="en-US" dirty="0" err="1"/>
              <a:t>pcf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6"/>
            <a:ext cx="3096285" cy="375551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rgbClr val="582156"/>
                </a:solidFill>
              </a:rPr>
              <a:t>ControlManifest.Input.xml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 err="1">
                <a:solidFill>
                  <a:srgbClr val="582156"/>
                </a:solidFill>
              </a:rPr>
              <a:t>Nombre</a:t>
            </a:r>
            <a:r>
              <a:rPr lang="en-ZA" dirty="0">
                <a:solidFill>
                  <a:srgbClr val="582156"/>
                </a:solidFill>
              </a:rPr>
              <a:t> del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 err="1">
                <a:solidFill>
                  <a:srgbClr val="582156"/>
                </a:solidFill>
              </a:rPr>
              <a:t>Descripción</a:t>
            </a:r>
            <a:r>
              <a:rPr lang="en-ZA" dirty="0">
                <a:solidFill>
                  <a:srgbClr val="582156"/>
                </a:solidFill>
              </a:rPr>
              <a:t> del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 err="1">
                <a:solidFill>
                  <a:srgbClr val="582156"/>
                </a:solidFill>
              </a:rPr>
              <a:t>Versión</a:t>
            </a:r>
            <a:endParaRPr lang="en-ZA" dirty="0">
              <a:solidFill>
                <a:srgbClr val="58215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 err="1">
                <a:solidFill>
                  <a:srgbClr val="582156"/>
                </a:solidFill>
              </a:rPr>
              <a:t>Parámetros</a:t>
            </a:r>
            <a:endParaRPr lang="en-ZA" dirty="0">
              <a:solidFill>
                <a:srgbClr val="58215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 err="1">
                <a:solidFill>
                  <a:srgbClr val="582156"/>
                </a:solidFill>
              </a:rPr>
              <a:t>Características</a:t>
            </a:r>
            <a:r>
              <a:rPr lang="en-ZA" dirty="0">
                <a:solidFill>
                  <a:srgbClr val="582156"/>
                </a:solidFill>
              </a:rPr>
              <a:t> (web API, utilities…)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rgbClr val="582156"/>
                </a:solidFill>
              </a:rPr>
              <a:t>Recursos (TS, CSS, PNG, RESX…)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err="1">
                <a:solidFill>
                  <a:srgbClr val="582156"/>
                </a:solidFill>
              </a:rPr>
              <a:t>Index.ts</a:t>
            </a:r>
            <a:endParaRPr lang="en-ZA" dirty="0">
              <a:solidFill>
                <a:srgbClr val="58215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rgbClr val="582156"/>
                </a:solidFill>
              </a:rPr>
              <a:t>Init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 err="1">
                <a:solidFill>
                  <a:srgbClr val="582156"/>
                </a:solidFill>
              </a:rPr>
              <a:t>UpdateView</a:t>
            </a:r>
            <a:endParaRPr lang="en-ZA" dirty="0">
              <a:solidFill>
                <a:srgbClr val="58215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 err="1">
                <a:solidFill>
                  <a:srgbClr val="582156"/>
                </a:solidFill>
              </a:rPr>
              <a:t>GetOutput</a:t>
            </a:r>
            <a:endParaRPr lang="en-ZA" dirty="0">
              <a:solidFill>
                <a:srgbClr val="58215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rgbClr val="582156"/>
                </a:solidFill>
              </a:rPr>
              <a:t>Destroy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2DB172-A7A9-172F-4EDC-8A209761398B}"/>
              </a:ext>
            </a:extLst>
          </p:cNvPr>
          <p:cNvSpPr txBox="1">
            <a:spLocks/>
          </p:cNvSpPr>
          <p:nvPr/>
        </p:nvSpPr>
        <p:spPr>
          <a:xfrm>
            <a:off x="4314825" y="2206377"/>
            <a:ext cx="3096285" cy="3840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rgbClr val="582156"/>
                </a:solidFill>
              </a:rPr>
              <a:t>Resto de </a:t>
            </a:r>
            <a:r>
              <a:rPr lang="en-ZA" dirty="0" err="1">
                <a:solidFill>
                  <a:srgbClr val="582156"/>
                </a:solidFill>
              </a:rPr>
              <a:t>ficheros</a:t>
            </a:r>
            <a:r>
              <a:rPr lang="en-ZA" dirty="0">
                <a:solidFill>
                  <a:srgbClr val="582156"/>
                </a:solidFill>
              </a:rPr>
              <a:t> que </a:t>
            </a:r>
            <a:r>
              <a:rPr lang="en-ZA" dirty="0" err="1">
                <a:solidFill>
                  <a:srgbClr val="582156"/>
                </a:solidFill>
              </a:rPr>
              <a:t>generemos</a:t>
            </a:r>
            <a:endParaRPr lang="en-ZA" dirty="0">
              <a:solidFill>
                <a:srgbClr val="58215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 err="1">
                <a:solidFill>
                  <a:srgbClr val="582156"/>
                </a:solidFill>
              </a:rPr>
              <a:t>Sample.tsx</a:t>
            </a:r>
            <a:r>
              <a:rPr lang="en-ZA" dirty="0">
                <a:solidFill>
                  <a:srgbClr val="582156"/>
                </a:solidFill>
              </a:rPr>
              <a:t> (REACT + 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rgbClr val="582156"/>
                </a:solidFill>
              </a:rPr>
              <a:t>CSS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rgbClr val="582156"/>
                </a:solidFill>
              </a:rPr>
              <a:t>PNG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rgbClr val="582156"/>
                </a:solidFill>
              </a:rPr>
              <a:t>RESX</a:t>
            </a:r>
          </a:p>
        </p:txBody>
      </p:sp>
    </p:spTree>
    <p:extLst>
      <p:ext uri="{BB962C8B-B14F-4D97-AF65-F5344CB8AC3E}">
        <p14:creationId xmlns:p14="http://schemas.microsoft.com/office/powerpoint/2010/main" val="4261904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6117A7FC-C7C2-4B02-AAF8-E2D046B367B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80974A1B-C29B-4907-808C-8DA2A8E1C345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Global power </a:t>
            </a:r>
            <a:br>
              <a:rPr lang="en-CA" dirty="0"/>
            </a:br>
            <a:r>
              <a:rPr lang="en-CA" dirty="0"/>
              <a:t>platform bootcamp </a:t>
            </a:r>
            <a:br>
              <a:rPr lang="en-CA" dirty="0"/>
            </a:br>
            <a:r>
              <a:rPr lang="en-CA" dirty="0"/>
              <a:t>Valencia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Power Apps Component Framework – Level 100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Francisco Jesús Moral Parlón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B2169-EDEE-BDDB-E998-694E8D456783}"/>
              </a:ext>
            </a:extLst>
          </p:cNvPr>
          <p:cNvSpPr txBox="1"/>
          <p:nvPr/>
        </p:nvSpPr>
        <p:spPr>
          <a:xfrm>
            <a:off x="10908071" y="6526840"/>
            <a:ext cx="1328533" cy="33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+mj-lt"/>
              </a:rPr>
              <a:t>#PWPVALENCIA</a:t>
            </a:r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  <p:sp>
        <p:nvSpPr>
          <p:cNvPr id="28" name="Slide Number Placeholder 37">
            <a:extLst>
              <a:ext uri="{FF2B5EF4-FFF2-40B4-BE49-F238E27FC236}">
                <a16:creationId xmlns:a16="http://schemas.microsoft.com/office/drawing/2014/main" id="{4A60BD1A-5B90-49CE-8A46-CC56F84AD38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8CEF7175-B440-4C9A-88E1-5201BB56363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932D8F80-41C5-4647-9C6D-418D0E57871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2969093A-2E38-4D81-85EF-08EC0E5F72BC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3" name="Slide Number Placeholder 37">
            <a:extLst>
              <a:ext uri="{FF2B5EF4-FFF2-40B4-BE49-F238E27FC236}">
                <a16:creationId xmlns:a16="http://schemas.microsoft.com/office/drawing/2014/main" id="{41629419-866C-4628-B259-62FB14A2304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460"/>
            <a:ext cx="9901238" cy="919163"/>
          </a:xfrm>
        </p:spPr>
        <p:txBody>
          <a:bodyPr>
            <a:normAutofit/>
          </a:bodyPr>
          <a:lstStyle/>
          <a:p>
            <a:r>
              <a:rPr lang="en-CA" sz="4400" dirty="0"/>
              <a:t>Event Sponsors</a:t>
            </a:r>
            <a:endParaRPr lang="en-US" sz="4400" dirty="0">
              <a:solidFill>
                <a:srgbClr val="732773"/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C501762-D1B8-1A36-D337-75BECB4F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16" y="1480889"/>
            <a:ext cx="2880000" cy="639999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CDF238-6035-EA8F-E646-F827C09AA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856" y="554743"/>
            <a:ext cx="2880000" cy="910977"/>
          </a:xfrm>
          <a:prstGeom prst="rect">
            <a:avLst/>
          </a:prstGeom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C8EE986F-4F78-6F9D-250E-13A29638E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794" y="1428754"/>
            <a:ext cx="2880000" cy="873293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3151B41-B895-0D5A-D958-1288AF97B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810" y="3239207"/>
            <a:ext cx="2880000" cy="422452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D200BFF-C2FA-103A-3321-D5172DFBC4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8" t="25368" r="11600" b="25850"/>
          <a:stretch/>
        </p:blipFill>
        <p:spPr>
          <a:xfrm>
            <a:off x="2674523" y="4549764"/>
            <a:ext cx="2880000" cy="120776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1FA2C11D-5B98-9073-62F0-ABA2801F7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6" y="3026008"/>
            <a:ext cx="2880000" cy="127130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18ABB18-E258-0A80-9875-097719BF0639}"/>
              </a:ext>
            </a:extLst>
          </p:cNvPr>
          <p:cNvSpPr/>
          <p:nvPr/>
        </p:nvSpPr>
        <p:spPr>
          <a:xfrm>
            <a:off x="4694663" y="1831091"/>
            <a:ext cx="2520000" cy="25200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5D57D5F3-084E-93A4-019B-079FBE03D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9408" y="2019755"/>
            <a:ext cx="1665129" cy="2051309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42D6E3B-3834-D885-D92C-5E83AF1129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4537" y="4539755"/>
            <a:ext cx="2520000" cy="114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02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https://learn.microsoft.com/es-es/power-apps/developer/component-framework/overview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https://es.reactjs.org/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https://developer.microsoft.com/en-us/fluentui#/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https://www.telerik.com/fiddler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https://github.com/Franky106/GPPB-Valencia-2023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2DE7069C-AF87-85B0-C521-C56E10741D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838" r="13838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Francisco Jesús Moral Parlón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721" y="3167307"/>
            <a:ext cx="5378451" cy="1984985"/>
          </a:xfrm>
        </p:spPr>
        <p:txBody>
          <a:bodyPr/>
          <a:lstStyle/>
          <a:p>
            <a:r>
              <a:rPr lang="en-CA" dirty="0"/>
              <a:t>6 </a:t>
            </a:r>
            <a:r>
              <a:rPr lang="en-CA" dirty="0" err="1"/>
              <a:t>años</a:t>
            </a:r>
            <a:r>
              <a:rPr lang="en-CA" dirty="0"/>
              <a:t> de </a:t>
            </a:r>
            <a:r>
              <a:rPr lang="en-CA" dirty="0" err="1"/>
              <a:t>experiencia</a:t>
            </a:r>
            <a:r>
              <a:rPr lang="en-CA" dirty="0"/>
              <a:t> </a:t>
            </a:r>
            <a:r>
              <a:rPr lang="en-CA" dirty="0" err="1"/>
              <a:t>como</a:t>
            </a:r>
            <a:r>
              <a:rPr lang="en-CA" dirty="0"/>
              <a:t> </a:t>
            </a:r>
            <a:r>
              <a:rPr lang="en-CA" dirty="0" err="1"/>
              <a:t>desarrollador</a:t>
            </a:r>
            <a:r>
              <a:rPr lang="en-CA" dirty="0"/>
              <a:t> .NET</a:t>
            </a:r>
          </a:p>
          <a:p>
            <a:r>
              <a:rPr lang="en-CA" dirty="0"/>
              <a:t>4 </a:t>
            </a:r>
            <a:r>
              <a:rPr lang="en-CA" dirty="0" err="1"/>
              <a:t>años</a:t>
            </a:r>
            <a:r>
              <a:rPr lang="en-CA" dirty="0"/>
              <a:t> de </a:t>
            </a:r>
            <a:r>
              <a:rPr lang="en-CA" dirty="0" err="1"/>
              <a:t>experiencia</a:t>
            </a:r>
            <a:r>
              <a:rPr lang="en-CA" dirty="0"/>
              <a:t> </a:t>
            </a:r>
            <a:r>
              <a:rPr lang="en-CA" dirty="0" err="1"/>
              <a:t>como</a:t>
            </a:r>
            <a:r>
              <a:rPr lang="en-CA" dirty="0"/>
              <a:t> </a:t>
            </a:r>
            <a:r>
              <a:rPr lang="en-CA" dirty="0" err="1"/>
              <a:t>desarrollador</a:t>
            </a:r>
            <a:r>
              <a:rPr lang="en-CA" dirty="0"/>
              <a:t> Power Platform</a:t>
            </a:r>
          </a:p>
          <a:p>
            <a:r>
              <a:rPr lang="en-CA" dirty="0"/>
              <a:t>Curioso e </a:t>
            </a:r>
            <a:r>
              <a:rPr lang="en-CA" dirty="0" err="1"/>
              <a:t>inquieto</a:t>
            </a:r>
            <a:r>
              <a:rPr lang="en-CA" dirty="0"/>
              <a:t> </a:t>
            </a:r>
            <a:r>
              <a:rPr lang="en-CA" dirty="0" err="1"/>
              <a:t>por</a:t>
            </a:r>
            <a:r>
              <a:rPr lang="en-CA" dirty="0"/>
              <a:t> </a:t>
            </a:r>
            <a:r>
              <a:rPr lang="en-CA" dirty="0" err="1"/>
              <a:t>naturaleza</a:t>
            </a:r>
            <a:r>
              <a:rPr lang="en-CA" dirty="0"/>
              <a:t>, </a:t>
            </a:r>
            <a:r>
              <a:rPr lang="en-CA" dirty="0" err="1"/>
              <a:t>por</a:t>
            </a:r>
            <a:r>
              <a:rPr lang="en-CA" dirty="0"/>
              <a:t> lo que </a:t>
            </a:r>
            <a:r>
              <a:rPr lang="en-CA" dirty="0" err="1"/>
              <a:t>siempre</a:t>
            </a:r>
            <a:r>
              <a:rPr lang="en-CA" dirty="0"/>
              <a:t> </a:t>
            </a:r>
            <a:r>
              <a:rPr lang="en-CA" dirty="0" err="1"/>
              <a:t>busco</a:t>
            </a:r>
            <a:r>
              <a:rPr lang="en-CA" dirty="0"/>
              <a:t> </a:t>
            </a:r>
            <a:r>
              <a:rPr lang="en-CA" dirty="0" err="1"/>
              <a:t>aprender</a:t>
            </a:r>
            <a:r>
              <a:rPr lang="en-CA" dirty="0"/>
              <a:t> </a:t>
            </a:r>
            <a:r>
              <a:rPr lang="en-CA" dirty="0" err="1"/>
              <a:t>nuevas</a:t>
            </a:r>
            <a:r>
              <a:rPr lang="en-CA" dirty="0"/>
              <a:t> </a:t>
            </a:r>
            <a:r>
              <a:rPr lang="en-CA" dirty="0" err="1"/>
              <a:t>tecnologías</a:t>
            </a:r>
            <a:r>
              <a:rPr lang="en-CA" dirty="0"/>
              <a:t> o </a:t>
            </a:r>
            <a:r>
              <a:rPr lang="en-CA" dirty="0" err="1"/>
              <a:t>metodologías</a:t>
            </a:r>
            <a:r>
              <a:rPr lang="en-CA" dirty="0"/>
              <a:t> con las que </a:t>
            </a:r>
            <a:r>
              <a:rPr lang="en-CA" dirty="0" err="1"/>
              <a:t>poder</a:t>
            </a:r>
            <a:r>
              <a:rPr lang="en-CA" dirty="0"/>
              <a:t> </a:t>
            </a:r>
            <a:r>
              <a:rPr lang="en-CA" dirty="0" err="1"/>
              <a:t>seguir</a:t>
            </a:r>
            <a:r>
              <a:rPr lang="en-CA" dirty="0"/>
              <a:t> </a:t>
            </a:r>
            <a:r>
              <a:rPr lang="en-CA" dirty="0" err="1"/>
              <a:t>innovando</a:t>
            </a:r>
            <a:endParaRPr lang="en-CA" dirty="0"/>
          </a:p>
          <a:p>
            <a:r>
              <a:rPr lang="en-CA" dirty="0" err="1"/>
              <a:t>Motero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mis </a:t>
            </a:r>
            <a:r>
              <a:rPr lang="en-CA" dirty="0" err="1"/>
              <a:t>ratos</a:t>
            </a:r>
            <a:r>
              <a:rPr lang="en-CA" dirty="0"/>
              <a:t> </a:t>
            </a:r>
            <a:r>
              <a:rPr lang="en-CA" dirty="0" err="1"/>
              <a:t>libres</a:t>
            </a:r>
            <a:endParaRPr lang="en-CA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3BF6C5-FA21-11A8-160A-2DB185EE1B35}"/>
              </a:ext>
            </a:extLst>
          </p:cNvPr>
          <p:cNvSpPr txBox="1"/>
          <p:nvPr/>
        </p:nvSpPr>
        <p:spPr>
          <a:xfrm>
            <a:off x="1266093" y="5246965"/>
            <a:ext cx="31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franmoralp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Linkedin - Iconos gratis de redes sociales">
            <a:extLst>
              <a:ext uri="{FF2B5EF4-FFF2-40B4-BE49-F238E27FC236}">
                <a16:creationId xmlns:a16="http://schemas.microsoft.com/office/drawing/2014/main" id="{C89ACC34-F2F0-6B42-1DE8-A3A3AD63E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3" y="5276301"/>
            <a:ext cx="310660" cy="31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460"/>
            <a:ext cx="9901238" cy="919163"/>
          </a:xfrm>
        </p:spPr>
        <p:txBody>
          <a:bodyPr>
            <a:normAutofit/>
          </a:bodyPr>
          <a:lstStyle/>
          <a:p>
            <a:r>
              <a:rPr lang="en-CA" sz="4400" dirty="0"/>
              <a:t>Event Sponsors</a:t>
            </a:r>
            <a:endParaRPr lang="en-US" sz="4400" dirty="0">
              <a:solidFill>
                <a:srgbClr val="732773"/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C501762-D1B8-1A36-D337-75BECB4F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16" y="1480889"/>
            <a:ext cx="2880000" cy="639999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CDF238-6035-EA8F-E646-F827C09AA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856" y="554743"/>
            <a:ext cx="2880000" cy="910977"/>
          </a:xfrm>
          <a:prstGeom prst="rect">
            <a:avLst/>
          </a:prstGeom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C8EE986F-4F78-6F9D-250E-13A29638E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794" y="1428754"/>
            <a:ext cx="2880000" cy="873293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3151B41-B895-0D5A-D958-1288AF97B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810" y="3239207"/>
            <a:ext cx="2880000" cy="422452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D200BFF-C2FA-103A-3321-D5172DFBC4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8" t="25368" r="11600" b="25850"/>
          <a:stretch/>
        </p:blipFill>
        <p:spPr>
          <a:xfrm>
            <a:off x="2674523" y="4549764"/>
            <a:ext cx="2880000" cy="120776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1FA2C11D-5B98-9073-62F0-ABA2801F7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6" y="3026008"/>
            <a:ext cx="2880000" cy="127130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18ABB18-E258-0A80-9875-097719BF0639}"/>
              </a:ext>
            </a:extLst>
          </p:cNvPr>
          <p:cNvSpPr/>
          <p:nvPr/>
        </p:nvSpPr>
        <p:spPr>
          <a:xfrm>
            <a:off x="4694663" y="1831091"/>
            <a:ext cx="2520000" cy="25200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5D57D5F3-084E-93A4-019B-079FBE03D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9408" y="2019755"/>
            <a:ext cx="1665129" cy="2051309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42D6E3B-3834-D885-D92C-5E83AF1129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4537" y="4539755"/>
            <a:ext cx="2520000" cy="114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3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PCFs?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necesito</a:t>
            </a:r>
            <a:r>
              <a:rPr lang="en-US" dirty="0"/>
              <a:t> para </a:t>
            </a:r>
            <a:r>
              <a:rPr lang="en-US" dirty="0" err="1"/>
              <a:t>trabajar</a:t>
            </a:r>
            <a:r>
              <a:rPr lang="en-US" dirty="0"/>
              <a:t> con PCFs?</a:t>
            </a:r>
          </a:p>
          <a:p>
            <a:r>
              <a:rPr lang="en-US" dirty="0" err="1"/>
              <a:t>Tipos</a:t>
            </a:r>
            <a:r>
              <a:rPr lang="en-US" dirty="0"/>
              <a:t> de PCFs</a:t>
            </a:r>
          </a:p>
          <a:p>
            <a:r>
              <a:rPr lang="en-US" dirty="0" err="1"/>
              <a:t>Ventajas</a:t>
            </a:r>
            <a:endParaRPr lang="en-US" dirty="0"/>
          </a:p>
          <a:p>
            <a:r>
              <a:rPr lang="en-US" dirty="0" err="1"/>
              <a:t>Limitaciones</a:t>
            </a:r>
            <a:endParaRPr lang="en-US" dirty="0"/>
          </a:p>
          <a:p>
            <a:r>
              <a:rPr lang="en-US" dirty="0" err="1"/>
              <a:t>Componentes</a:t>
            </a:r>
            <a:endParaRPr lang="en-US" dirty="0"/>
          </a:p>
          <a:p>
            <a:r>
              <a:rPr lang="en-US" dirty="0"/>
              <a:t>Demo Time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pcfs</a:t>
            </a:r>
            <a:r>
              <a:rPr lang="en-US" dirty="0"/>
              <a:t>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746" y="2079771"/>
            <a:ext cx="6752871" cy="1531723"/>
          </a:xfrm>
        </p:spPr>
        <p:txBody>
          <a:bodyPr>
            <a:noAutofit/>
          </a:bodyPr>
          <a:lstStyle/>
          <a:p>
            <a:r>
              <a:rPr lang="es-ES" b="1" dirty="0" err="1"/>
              <a:t>Power</a:t>
            </a:r>
            <a:r>
              <a:rPr lang="es-ES" b="1" dirty="0"/>
              <a:t> Apps </a:t>
            </a:r>
            <a:r>
              <a:rPr lang="es-ES" b="1" dirty="0" err="1"/>
              <a:t>Component</a:t>
            </a:r>
            <a:r>
              <a:rPr lang="es-ES" b="1" dirty="0"/>
              <a:t> Framework</a:t>
            </a:r>
            <a:r>
              <a:rPr lang="es-ES" dirty="0"/>
              <a:t> es la </a:t>
            </a:r>
            <a:r>
              <a:rPr lang="es-ES" b="1" dirty="0" err="1"/>
              <a:t>teconología</a:t>
            </a:r>
            <a:r>
              <a:rPr lang="es-ES" dirty="0"/>
              <a:t> que permite a los desarrolladores crear componentes de código reutilizables (o </a:t>
            </a:r>
            <a:r>
              <a:rPr lang="es-ES" b="1" dirty="0"/>
              <a:t>controles personalizados</a:t>
            </a:r>
            <a:r>
              <a:rPr lang="es-ES" dirty="0"/>
              <a:t>) para aplicaciones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Driven</a:t>
            </a:r>
            <a:r>
              <a:rPr lang="es-ES" dirty="0"/>
              <a:t> o </a:t>
            </a:r>
            <a:r>
              <a:rPr lang="es-ES" dirty="0" err="1"/>
              <a:t>Canvas</a:t>
            </a:r>
            <a:r>
              <a:rPr lang="es-ES" dirty="0"/>
              <a:t> (</a:t>
            </a:r>
            <a:r>
              <a:rPr lang="es-ES" dirty="0" err="1"/>
              <a:t>Power</a:t>
            </a:r>
            <a:r>
              <a:rPr lang="es-ES" dirty="0"/>
              <a:t> Pages).</a:t>
            </a:r>
          </a:p>
          <a:p>
            <a:endParaRPr lang="es-ES" dirty="0"/>
          </a:p>
          <a:p>
            <a:r>
              <a:rPr lang="es-ES" dirty="0"/>
              <a:t>Estos controles se pueden utilizar para mejorar la experiencia del los usuarios mediante formularios, vistas, paneles o pantallas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3602379"/>
            <a:ext cx="3200400" cy="365760"/>
          </a:xfrm>
        </p:spPr>
        <p:txBody>
          <a:bodyPr/>
          <a:lstStyle/>
          <a:p>
            <a:r>
              <a:rPr lang="en-US" dirty="0" err="1"/>
              <a:t>Controles</a:t>
            </a:r>
            <a:r>
              <a:rPr lang="en-US" dirty="0"/>
              <a:t> out of the box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4075405"/>
            <a:ext cx="3200400" cy="73152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Campos Lookup (</a:t>
            </a:r>
            <a:r>
              <a:rPr lang="en-US" dirty="0" err="1"/>
              <a:t>Busqueda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Campos Switch (Si/No)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37">
            <a:extLst>
              <a:ext uri="{FF2B5EF4-FFF2-40B4-BE49-F238E27FC236}">
                <a16:creationId xmlns:a16="http://schemas.microsoft.com/office/drawing/2014/main" id="{742EC1CB-C793-486F-BE71-3DF36B88DD7A}"/>
              </a:ext>
            </a:extLst>
          </p:cNvPr>
          <p:cNvSpPr txBox="1">
            <a:spLocks/>
          </p:cNvSpPr>
          <p:nvPr/>
        </p:nvSpPr>
        <p:spPr>
          <a:xfrm>
            <a:off x="5867400" y="618490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0D48606-2AB1-B385-A360-5436E313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689" y="4047008"/>
            <a:ext cx="1734916" cy="9026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33F4114-ED07-DD74-C1F9-D57899AD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305" y="4315881"/>
            <a:ext cx="1959578" cy="3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¿que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pcfs</a:t>
            </a:r>
            <a:r>
              <a:rPr lang="en-US" dirty="0"/>
              <a:t>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746" y="2079772"/>
            <a:ext cx="6752871" cy="731520"/>
          </a:xfrm>
        </p:spPr>
        <p:txBody>
          <a:bodyPr>
            <a:noAutofit/>
          </a:bodyPr>
          <a:lstStyle/>
          <a:p>
            <a:r>
              <a:rPr lang="en-US" dirty="0"/>
              <a:t>Power Apps Component Framework es la </a:t>
            </a:r>
            <a:r>
              <a:rPr lang="en-US" dirty="0" err="1"/>
              <a:t>teconología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desarrolladores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reutilizables</a:t>
            </a:r>
            <a:r>
              <a:rPr lang="en-US" dirty="0"/>
              <a:t> para </a:t>
            </a:r>
            <a:r>
              <a:rPr lang="en-US" dirty="0" err="1"/>
              <a:t>aplicaciones</a:t>
            </a:r>
            <a:r>
              <a:rPr lang="en-US" dirty="0"/>
              <a:t> Model Driven o Canvas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  <p:sp>
        <p:nvSpPr>
          <p:cNvPr id="16" name="Slide Number Placeholder 37">
            <a:extLst>
              <a:ext uri="{FF2B5EF4-FFF2-40B4-BE49-F238E27FC236}">
                <a16:creationId xmlns:a16="http://schemas.microsoft.com/office/drawing/2014/main" id="{742EC1CB-C793-486F-BE71-3DF36B88DD7A}"/>
              </a:ext>
            </a:extLst>
          </p:cNvPr>
          <p:cNvSpPr txBox="1">
            <a:spLocks/>
          </p:cNvSpPr>
          <p:nvPr/>
        </p:nvSpPr>
        <p:spPr>
          <a:xfrm>
            <a:off x="5867400" y="618490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18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necesito</a:t>
            </a:r>
            <a:r>
              <a:rPr lang="en-US" dirty="0"/>
              <a:t>?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Node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Power platform tools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fiddler</a:t>
            </a:r>
            <a:endParaRPr lang="en-US" dirty="0"/>
          </a:p>
        </p:txBody>
      </p:sp>
      <p:sp>
        <p:nvSpPr>
          <p:cNvPr id="14" name="Slide Number Placeholder 37">
            <a:extLst>
              <a:ext uri="{FF2B5EF4-FFF2-40B4-BE49-F238E27FC236}">
                <a16:creationId xmlns:a16="http://schemas.microsoft.com/office/drawing/2014/main" id="{EF4EC1C6-4227-4BFD-B5D4-1ECDC0D1011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0" name="Picture 6" descr="Visual studio code logo is offensive to me · Issue #87419 · microsoft ...">
            <a:extLst>
              <a:ext uri="{FF2B5EF4-FFF2-40B4-BE49-F238E27FC236}">
                <a16:creationId xmlns:a16="http://schemas.microsoft.com/office/drawing/2014/main" id="{8EF3FBA4-88EF-15F4-C0D5-F886345A9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36" y="2576872"/>
            <a:ext cx="908728" cy="90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wer Platform New Icons 2020 | Summit Bajracharya">
            <a:extLst>
              <a:ext uri="{FF2B5EF4-FFF2-40B4-BE49-F238E27FC236}">
                <a16:creationId xmlns:a16="http://schemas.microsoft.com/office/drawing/2014/main" id="{E76A57EF-DCA3-8F8A-F8E6-FAA4B94E6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47" y="4369096"/>
            <a:ext cx="908728" cy="90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ddler 5.0.20182.28034">
            <a:extLst>
              <a:ext uri="{FF2B5EF4-FFF2-40B4-BE49-F238E27FC236}">
                <a16:creationId xmlns:a16="http://schemas.microsoft.com/office/drawing/2014/main" id="{B9E6BFF7-A1D6-F7D4-B996-D6F646337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36" y="4369096"/>
            <a:ext cx="928838" cy="92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dejs - Iconos gratis de marcas y logotipos">
            <a:extLst>
              <a:ext uri="{FF2B5EF4-FFF2-40B4-BE49-F238E27FC236}">
                <a16:creationId xmlns:a16="http://schemas.microsoft.com/office/drawing/2014/main" id="{D73A2BDE-4679-7953-EF4B-849543C1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47" y="2518734"/>
            <a:ext cx="997571" cy="99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1138</TotalTime>
  <Words>1034</Words>
  <Application>Microsoft Office PowerPoint</Application>
  <PresentationFormat>Panorámica</PresentationFormat>
  <Paragraphs>271</Paragraphs>
  <Slides>28</Slides>
  <Notes>1</Notes>
  <HiddenSlides>13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Calibri</vt:lpstr>
      <vt:lpstr>Oswald</vt:lpstr>
      <vt:lpstr>Segoe UI Semibold</vt:lpstr>
      <vt:lpstr>Office Theme</vt:lpstr>
      <vt:lpstr>Instrucciones</vt:lpstr>
      <vt:lpstr>Global power  platform bootcamp  Valencia 2023</vt:lpstr>
      <vt:lpstr>Francisco Jesús Moral Parlón</vt:lpstr>
      <vt:lpstr>Speakers</vt:lpstr>
      <vt:lpstr>Event Sponsors</vt:lpstr>
      <vt:lpstr>Agenda</vt:lpstr>
      <vt:lpstr>¿qué son los pcfs?</vt:lpstr>
      <vt:lpstr>¿que son los pcfs?</vt:lpstr>
      <vt:lpstr>¿Qué necesito?</vt:lpstr>
      <vt:lpstr>Tipos de pcfs</vt:lpstr>
      <vt:lpstr>Ventajas de usar pcfs</vt:lpstr>
      <vt:lpstr>Limitaciones</vt:lpstr>
      <vt:lpstr>Componentes de un pcf</vt:lpstr>
      <vt:lpstr>Demo Time</vt:lpstr>
      <vt:lpstr>BUSINESS MODEL</vt:lpstr>
      <vt:lpstr>MARKET OVERVIEW</vt:lpstr>
      <vt:lpstr>MARKET COMPARISON</vt:lpstr>
      <vt:lpstr>Demo Title</vt:lpstr>
      <vt:lpstr>OUR COMPETITION</vt:lpstr>
      <vt:lpstr>OUR COMPETITION GRAPHIC</vt:lpstr>
      <vt:lpstr>GROWTH STRATEGY</vt:lpstr>
      <vt:lpstr>TRACTION</vt:lpstr>
      <vt:lpstr>FINANCIALS</vt:lpstr>
      <vt:lpstr>FUNDING</vt:lpstr>
      <vt:lpstr>Any Questions?</vt:lpstr>
      <vt:lpstr>Event Sponsors</vt:lpstr>
      <vt:lpstr>Presentación de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Francisco Jesús Moral Parlón</cp:lastModifiedBy>
  <cp:revision>12</cp:revision>
  <dcterms:created xsi:type="dcterms:W3CDTF">2022-02-07T14:48:07Z</dcterms:created>
  <dcterms:modified xsi:type="dcterms:W3CDTF">2023-02-24T16:03:47Z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  <property fmtid="{D5CDD505-2E9C-101B-9397-08002B2CF9AE}" pid="10" name="MSIP_Label_ef0d39aa-cedd-4c7e-b248-31346a9014e0_Enabled">
    <vt:lpwstr>true</vt:lpwstr>
  </property>
  <property fmtid="{D5CDD505-2E9C-101B-9397-08002B2CF9AE}" pid="11" name="MSIP_Label_ef0d39aa-cedd-4c7e-b248-31346a9014e0_SetDate">
    <vt:lpwstr>2023-02-23T08:01:23Z</vt:lpwstr>
  </property>
  <property fmtid="{D5CDD505-2E9C-101B-9397-08002B2CF9AE}" pid="12" name="MSIP_Label_ef0d39aa-cedd-4c7e-b248-31346a9014e0_Method">
    <vt:lpwstr>Standard</vt:lpwstr>
  </property>
  <property fmtid="{D5CDD505-2E9C-101B-9397-08002B2CF9AE}" pid="13" name="MSIP_Label_ef0d39aa-cedd-4c7e-b248-31346a9014e0_Name">
    <vt:lpwstr>Internal Data</vt:lpwstr>
  </property>
  <property fmtid="{D5CDD505-2E9C-101B-9397-08002B2CF9AE}" pid="14" name="MSIP_Label_ef0d39aa-cedd-4c7e-b248-31346a9014e0_SiteId">
    <vt:lpwstr>0928edbc-6c95-443b-ac07-bc039c56e6b6</vt:lpwstr>
  </property>
  <property fmtid="{D5CDD505-2E9C-101B-9397-08002B2CF9AE}" pid="15" name="MSIP_Label_ef0d39aa-cedd-4c7e-b248-31346a9014e0_ActionId">
    <vt:lpwstr>99a429f1-a910-448a-b9b4-248972b5bdb0</vt:lpwstr>
  </property>
  <property fmtid="{D5CDD505-2E9C-101B-9397-08002B2CF9AE}" pid="16" name="MSIP_Label_ef0d39aa-cedd-4c7e-b248-31346a9014e0_ContentBits">
    <vt:lpwstr>0</vt:lpwstr>
  </property>
</Properties>
</file>